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0066FF"/>
    <a:srgbClr val="20F82A"/>
    <a:srgbClr val="F4D5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7F29-3EA8-4BEF-9699-F254B6F52FCC}" type="datetimeFigureOut">
              <a:rPr lang="en-US" smtClean="0"/>
              <a:t>1/5/2010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607F-7D65-4F19-8393-D132F9CFC1A8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7F29-3EA8-4BEF-9699-F254B6F52FCC}" type="datetimeFigureOut">
              <a:rPr lang="en-US" smtClean="0"/>
              <a:t>1/5/2010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607F-7D65-4F19-8393-D132F9CFC1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7F29-3EA8-4BEF-9699-F254B6F52FCC}" type="datetimeFigureOut">
              <a:rPr lang="en-US" smtClean="0"/>
              <a:t>1/5/2010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607F-7D65-4F19-8393-D132F9CFC1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7F29-3EA8-4BEF-9699-F254B6F52FCC}" type="datetimeFigureOut">
              <a:rPr lang="en-US" smtClean="0"/>
              <a:t>1/5/2010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607F-7D65-4F19-8393-D132F9CFC1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7F29-3EA8-4BEF-9699-F254B6F52FCC}" type="datetimeFigureOut">
              <a:rPr lang="en-US" smtClean="0"/>
              <a:t>1/5/2010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607F-7D65-4F19-8393-D132F9CFC1A8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7F29-3EA8-4BEF-9699-F254B6F52FCC}" type="datetimeFigureOut">
              <a:rPr lang="en-US" smtClean="0"/>
              <a:t>1/5/2010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607F-7D65-4F19-8393-D132F9CFC1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7F29-3EA8-4BEF-9699-F254B6F52FCC}" type="datetimeFigureOut">
              <a:rPr lang="en-US" smtClean="0"/>
              <a:t>1/5/2010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607F-7D65-4F19-8393-D132F9CFC1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7F29-3EA8-4BEF-9699-F254B6F52FCC}" type="datetimeFigureOut">
              <a:rPr lang="en-US" smtClean="0"/>
              <a:t>1/5/2010</a:t>
            </a:fld>
            <a:endParaRPr lang="en-C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CE607F-7D65-4F19-8393-D132F9CFC1A8}" type="slidenum">
              <a:rPr lang="en-CA" smtClean="0"/>
              <a:t>‹#›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7F29-3EA8-4BEF-9699-F254B6F52FCC}" type="datetimeFigureOut">
              <a:rPr lang="en-US" smtClean="0"/>
              <a:t>1/5/2010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607F-7D65-4F19-8393-D132F9CFC1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7F29-3EA8-4BEF-9699-F254B6F52FCC}" type="datetimeFigureOut">
              <a:rPr lang="en-US" smtClean="0"/>
              <a:t>1/5/2010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ACE607F-7D65-4F19-8393-D132F9CFC1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7227F29-3EA8-4BEF-9699-F254B6F52FCC}" type="datetimeFigureOut">
              <a:rPr lang="en-US" smtClean="0"/>
              <a:t>1/5/2010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607F-7D65-4F19-8393-D132F9CFC1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7227F29-3EA8-4BEF-9699-F254B6F52FCC}" type="datetimeFigureOut">
              <a:rPr lang="en-US" smtClean="0"/>
              <a:t>1/5/2010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ACE607F-7D65-4F19-8393-D132F9CFC1A8}" type="slidenum">
              <a:rPr lang="en-CA" smtClean="0"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com/" TargetMode="External"/><Relationship Id="rId2" Type="http://schemas.openxmlformats.org/officeDocument/2006/relationships/hyperlink" Target="http://japanesefood.about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714511"/>
          </a:xfrm>
        </p:spPr>
        <p:txBody>
          <a:bodyPr/>
          <a:lstStyle/>
          <a:p>
            <a:r>
              <a:rPr lang="en-CA" dirty="0" smtClean="0">
                <a:solidFill>
                  <a:schemeClr val="accent1"/>
                </a:solidFill>
              </a:rPr>
              <a:t>Japanese Cuisine</a:t>
            </a:r>
            <a:endParaRPr lang="en-CA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2" y="5214950"/>
            <a:ext cx="4643438" cy="1285884"/>
          </a:xfrm>
        </p:spPr>
        <p:txBody>
          <a:bodyPr/>
          <a:lstStyle/>
          <a:p>
            <a:r>
              <a:rPr lang="en-CA" dirty="0" smtClean="0">
                <a:solidFill>
                  <a:schemeClr val="accent1"/>
                </a:solidFill>
              </a:rPr>
              <a:t>By: Jared Earnshaw</a:t>
            </a:r>
            <a:br>
              <a:rPr lang="en-CA" dirty="0" smtClean="0">
                <a:solidFill>
                  <a:schemeClr val="accent1"/>
                </a:solidFill>
              </a:rPr>
            </a:br>
            <a:r>
              <a:rPr lang="en-CA" dirty="0" smtClean="0">
                <a:solidFill>
                  <a:schemeClr val="accent1"/>
                </a:solidFill>
              </a:rPr>
              <a:t>Cory </a:t>
            </a:r>
            <a:r>
              <a:rPr lang="en-CA" dirty="0" err="1" smtClean="0">
                <a:solidFill>
                  <a:schemeClr val="accent1"/>
                </a:solidFill>
              </a:rPr>
              <a:t>Schentag</a:t>
            </a:r>
            <a:endParaRPr lang="en-CA" dirty="0">
              <a:solidFill>
                <a:schemeClr val="accent1"/>
              </a:solidFill>
            </a:endParaRPr>
          </a:p>
        </p:txBody>
      </p:sp>
      <p:pic>
        <p:nvPicPr>
          <p:cNvPr id="4" name="Picture 3" descr="japanese-cuis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357298"/>
            <a:ext cx="6000792" cy="428626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u="sng" dirty="0" smtClean="0">
                <a:solidFill>
                  <a:srgbClr val="FFFF00"/>
                </a:solidFill>
              </a:rPr>
              <a:t>Spring Food (</a:t>
            </a:r>
            <a:r>
              <a:rPr lang="en-CA" b="1" u="sng" dirty="0" err="1" smtClean="0">
                <a:solidFill>
                  <a:srgbClr val="FFFF00"/>
                </a:solidFill>
              </a:rPr>
              <a:t>haru</a:t>
            </a:r>
            <a:r>
              <a:rPr lang="en-CA" b="1" u="sng" dirty="0" smtClean="0">
                <a:solidFill>
                  <a:srgbClr val="FFFF00"/>
                </a:solidFill>
              </a:rPr>
              <a:t>)</a:t>
            </a:r>
            <a:endParaRPr lang="en-CA" b="1" u="sn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2900370"/>
          </a:xfrm>
        </p:spPr>
        <p:txBody>
          <a:bodyPr>
            <a:normAutofit/>
          </a:bodyPr>
          <a:lstStyle/>
          <a:p>
            <a:r>
              <a:rPr lang="en-CA" sz="2400" dirty="0" smtClean="0">
                <a:solidFill>
                  <a:srgbClr val="FFFF00"/>
                </a:solidFill>
              </a:rPr>
              <a:t>Made to be colourful and happy.</a:t>
            </a:r>
          </a:p>
          <a:p>
            <a:r>
              <a:rPr lang="en-CA" sz="2400" dirty="0" smtClean="0">
                <a:solidFill>
                  <a:srgbClr val="FFFF00"/>
                </a:solidFill>
              </a:rPr>
              <a:t>Have a happy vibe to them.</a:t>
            </a:r>
          </a:p>
          <a:p>
            <a:r>
              <a:rPr lang="en-CA" sz="2400" dirty="0" smtClean="0">
                <a:solidFill>
                  <a:srgbClr val="FFFF00"/>
                </a:solidFill>
              </a:rPr>
              <a:t>The foods mainly served in spring are:</a:t>
            </a:r>
          </a:p>
          <a:p>
            <a:pPr lvl="1"/>
            <a:r>
              <a:rPr lang="en-CA" sz="2000" dirty="0" err="1" smtClean="0">
                <a:solidFill>
                  <a:srgbClr val="FFFF00"/>
                </a:solidFill>
              </a:rPr>
              <a:t>hinachirashi</a:t>
            </a:r>
            <a:r>
              <a:rPr lang="en-CA" sz="2000" dirty="0" smtClean="0">
                <a:solidFill>
                  <a:srgbClr val="FFFF00"/>
                </a:solidFill>
              </a:rPr>
              <a:t> (colourful sushi)</a:t>
            </a:r>
            <a:endParaRPr lang="en-CA" sz="2000" dirty="0" smtClean="0">
              <a:solidFill>
                <a:srgbClr val="FFFF00"/>
              </a:solidFill>
            </a:endParaRPr>
          </a:p>
          <a:p>
            <a:pPr lvl="1"/>
            <a:r>
              <a:rPr lang="en-CA" sz="2000" dirty="0" err="1" smtClean="0">
                <a:solidFill>
                  <a:srgbClr val="FFFF00"/>
                </a:solidFill>
              </a:rPr>
              <a:t>hina-arare</a:t>
            </a:r>
            <a:r>
              <a:rPr lang="en-CA" sz="2000" dirty="0" smtClean="0">
                <a:solidFill>
                  <a:srgbClr val="FFFF00"/>
                </a:solidFill>
              </a:rPr>
              <a:t> </a:t>
            </a:r>
            <a:r>
              <a:rPr lang="en-CA" sz="2000" dirty="0" smtClean="0">
                <a:solidFill>
                  <a:srgbClr val="FFFF00"/>
                </a:solidFill>
              </a:rPr>
              <a:t>(coloured </a:t>
            </a:r>
            <a:r>
              <a:rPr lang="en-CA" sz="2000" dirty="0" smtClean="0">
                <a:solidFill>
                  <a:srgbClr val="FFFF00"/>
                </a:solidFill>
              </a:rPr>
              <a:t>rice crackers)</a:t>
            </a:r>
          </a:p>
          <a:p>
            <a:pPr lvl="1"/>
            <a:r>
              <a:rPr lang="en-CA" sz="2000" dirty="0" err="1" smtClean="0">
                <a:solidFill>
                  <a:srgbClr val="FFFF00"/>
                </a:solidFill>
              </a:rPr>
              <a:t>ushio-jiru</a:t>
            </a:r>
            <a:r>
              <a:rPr lang="en-CA" sz="2000" dirty="0" smtClean="0">
                <a:solidFill>
                  <a:srgbClr val="FFFF00"/>
                </a:solidFill>
              </a:rPr>
              <a:t> </a:t>
            </a:r>
            <a:r>
              <a:rPr lang="en-CA" sz="2000" dirty="0" smtClean="0">
                <a:solidFill>
                  <a:srgbClr val="FFFF00"/>
                </a:solidFill>
              </a:rPr>
              <a:t>(clam </a:t>
            </a:r>
            <a:r>
              <a:rPr lang="en-CA" sz="2000" dirty="0" smtClean="0">
                <a:solidFill>
                  <a:srgbClr val="FFFF00"/>
                </a:solidFill>
              </a:rPr>
              <a:t>soup)</a:t>
            </a:r>
          </a:p>
          <a:p>
            <a:pPr lvl="1"/>
            <a:r>
              <a:rPr lang="en-CA" sz="2000" dirty="0" err="1" smtClean="0">
                <a:solidFill>
                  <a:srgbClr val="FFFF00"/>
                </a:solidFill>
              </a:rPr>
              <a:t>sakura-mochi</a:t>
            </a:r>
            <a:r>
              <a:rPr lang="en-CA" sz="2000" dirty="0" smtClean="0">
                <a:solidFill>
                  <a:srgbClr val="FFFF00"/>
                </a:solidFill>
              </a:rPr>
              <a:t> </a:t>
            </a:r>
            <a:r>
              <a:rPr lang="en-CA" sz="2000" dirty="0" smtClean="0">
                <a:solidFill>
                  <a:srgbClr val="FFFF00"/>
                </a:solidFill>
              </a:rPr>
              <a:t>(sweet pink rice cakes</a:t>
            </a:r>
            <a:r>
              <a:rPr lang="en-CA" sz="2000" dirty="0" smtClean="0">
                <a:solidFill>
                  <a:srgbClr val="FFFF00"/>
                </a:solidFill>
              </a:rPr>
              <a:t>)</a:t>
            </a:r>
          </a:p>
        </p:txBody>
      </p:sp>
      <p:pic>
        <p:nvPicPr>
          <p:cNvPr id="4" name="Picture 3" descr="japanese colourful rice crack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3786190"/>
            <a:ext cx="3143259" cy="23574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japanese pink rice cak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4786322"/>
            <a:ext cx="2643206" cy="17430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u="sng" dirty="0" smtClean="0">
                <a:solidFill>
                  <a:srgbClr val="20F82A"/>
                </a:solidFill>
              </a:rPr>
              <a:t>Summer Food (</a:t>
            </a:r>
            <a:r>
              <a:rPr lang="en-CA" b="1" u="sng" dirty="0" err="1" smtClean="0">
                <a:solidFill>
                  <a:srgbClr val="20F82A"/>
                </a:solidFill>
              </a:rPr>
              <a:t>natsu</a:t>
            </a:r>
            <a:r>
              <a:rPr lang="en-CA" b="1" u="sng" dirty="0" smtClean="0">
                <a:solidFill>
                  <a:srgbClr val="20F82A"/>
                </a:solidFill>
              </a:rPr>
              <a:t>)</a:t>
            </a:r>
            <a:endParaRPr lang="en-CA" b="1" u="sng" dirty="0">
              <a:solidFill>
                <a:srgbClr val="20F82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3043246"/>
          </a:xfrm>
        </p:spPr>
        <p:txBody>
          <a:bodyPr>
            <a:normAutofit/>
          </a:bodyPr>
          <a:lstStyle/>
          <a:p>
            <a:r>
              <a:rPr lang="en-CA" sz="2400" dirty="0" smtClean="0">
                <a:solidFill>
                  <a:srgbClr val="20F82A"/>
                </a:solidFill>
              </a:rPr>
              <a:t>The most popular summer food is cold noodles.</a:t>
            </a:r>
          </a:p>
          <a:p>
            <a:r>
              <a:rPr lang="en-CA" sz="2400" dirty="0" smtClean="0">
                <a:solidFill>
                  <a:srgbClr val="20F82A"/>
                </a:solidFill>
              </a:rPr>
              <a:t>The most common cold noodles are </a:t>
            </a:r>
            <a:r>
              <a:rPr lang="en-CA" sz="2400" dirty="0" err="1" smtClean="0">
                <a:solidFill>
                  <a:srgbClr val="20F82A"/>
                </a:solidFill>
              </a:rPr>
              <a:t>hiyashi</a:t>
            </a:r>
            <a:r>
              <a:rPr lang="en-CA" sz="2400" dirty="0" smtClean="0">
                <a:solidFill>
                  <a:srgbClr val="20F82A"/>
                </a:solidFill>
              </a:rPr>
              <a:t> </a:t>
            </a:r>
            <a:r>
              <a:rPr lang="en-CA" sz="2400" dirty="0" err="1" smtClean="0">
                <a:solidFill>
                  <a:srgbClr val="20F82A"/>
                </a:solidFill>
              </a:rPr>
              <a:t>chuka</a:t>
            </a:r>
            <a:r>
              <a:rPr lang="en-CA" sz="2400" dirty="0" smtClean="0">
                <a:solidFill>
                  <a:srgbClr val="20F82A"/>
                </a:solidFill>
              </a:rPr>
              <a:t> and </a:t>
            </a:r>
            <a:r>
              <a:rPr lang="en-CA" sz="2400" dirty="0" err="1" smtClean="0">
                <a:solidFill>
                  <a:srgbClr val="20F82A"/>
                </a:solidFill>
              </a:rPr>
              <a:t>zaru</a:t>
            </a:r>
            <a:r>
              <a:rPr lang="en-CA" sz="2400" dirty="0" smtClean="0">
                <a:solidFill>
                  <a:srgbClr val="20F82A"/>
                </a:solidFill>
              </a:rPr>
              <a:t> soba.</a:t>
            </a:r>
          </a:p>
          <a:p>
            <a:r>
              <a:rPr lang="en-CA" sz="2400" dirty="0" err="1" smtClean="0">
                <a:solidFill>
                  <a:srgbClr val="20F82A"/>
                </a:solidFill>
              </a:rPr>
              <a:t>Hiyashi</a:t>
            </a:r>
            <a:r>
              <a:rPr lang="en-CA" sz="2400" dirty="0" smtClean="0">
                <a:solidFill>
                  <a:srgbClr val="20F82A"/>
                </a:solidFill>
              </a:rPr>
              <a:t> </a:t>
            </a:r>
            <a:r>
              <a:rPr lang="en-CA" sz="2400" dirty="0" err="1" smtClean="0">
                <a:solidFill>
                  <a:srgbClr val="20F82A"/>
                </a:solidFill>
              </a:rPr>
              <a:t>chuka</a:t>
            </a:r>
            <a:r>
              <a:rPr lang="en-CA" sz="2400" dirty="0" smtClean="0">
                <a:solidFill>
                  <a:srgbClr val="20F82A"/>
                </a:solidFill>
              </a:rPr>
              <a:t> is a cold bowl and ramen noodles.</a:t>
            </a:r>
          </a:p>
          <a:p>
            <a:r>
              <a:rPr lang="en-CA" sz="2400" dirty="0" err="1" smtClean="0">
                <a:solidFill>
                  <a:srgbClr val="20F82A"/>
                </a:solidFill>
              </a:rPr>
              <a:t>Zaru</a:t>
            </a:r>
            <a:r>
              <a:rPr lang="en-CA" sz="2400" dirty="0" smtClean="0">
                <a:solidFill>
                  <a:srgbClr val="20F82A"/>
                </a:solidFill>
              </a:rPr>
              <a:t> soba is a cold bowl of soba noodles.</a:t>
            </a:r>
          </a:p>
          <a:p>
            <a:r>
              <a:rPr lang="en-CA" sz="2400" dirty="0" smtClean="0">
                <a:solidFill>
                  <a:srgbClr val="20F82A"/>
                </a:solidFill>
              </a:rPr>
              <a:t>Another popular summer food is </a:t>
            </a:r>
            <a:r>
              <a:rPr lang="en-CA" sz="2400" dirty="0" err="1" smtClean="0">
                <a:solidFill>
                  <a:srgbClr val="20F82A"/>
                </a:solidFill>
              </a:rPr>
              <a:t>hiyayakko</a:t>
            </a:r>
            <a:r>
              <a:rPr lang="en-CA" sz="2400" dirty="0" smtClean="0">
                <a:solidFill>
                  <a:srgbClr val="20F82A"/>
                </a:solidFill>
              </a:rPr>
              <a:t> (tofu squares).</a:t>
            </a:r>
            <a:endParaRPr lang="en-CA" sz="2400" dirty="0">
              <a:solidFill>
                <a:srgbClr val="20F82A"/>
              </a:solidFill>
            </a:endParaRPr>
          </a:p>
        </p:txBody>
      </p:sp>
      <p:pic>
        <p:nvPicPr>
          <p:cNvPr id="4" name="Picture 3" descr="japanese cold nood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4643446"/>
            <a:ext cx="3000396" cy="19690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japanese tof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4500570"/>
            <a:ext cx="3507111" cy="20875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u="sng" dirty="0" smtClean="0">
                <a:solidFill>
                  <a:srgbClr val="FF0000"/>
                </a:solidFill>
              </a:rPr>
              <a:t>Fall Food (</a:t>
            </a:r>
            <a:r>
              <a:rPr lang="en-CA" b="1" u="sng" dirty="0" err="1" smtClean="0">
                <a:solidFill>
                  <a:srgbClr val="FF0000"/>
                </a:solidFill>
              </a:rPr>
              <a:t>aki</a:t>
            </a:r>
            <a:r>
              <a:rPr lang="en-CA" b="1" u="sng" dirty="0" smtClean="0">
                <a:solidFill>
                  <a:srgbClr val="FF0000"/>
                </a:solidFill>
              </a:rPr>
              <a:t>)</a:t>
            </a:r>
            <a:endParaRPr lang="en-CA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3328998"/>
          </a:xfrm>
        </p:spPr>
        <p:txBody>
          <a:bodyPr>
            <a:normAutofit/>
          </a:bodyPr>
          <a:lstStyle/>
          <a:p>
            <a:r>
              <a:rPr lang="en-CA" sz="2400" dirty="0" smtClean="0">
                <a:solidFill>
                  <a:srgbClr val="FF0000"/>
                </a:solidFill>
              </a:rPr>
              <a:t>Around this time of year the foods are usually more warm.</a:t>
            </a:r>
          </a:p>
          <a:p>
            <a:r>
              <a:rPr lang="en-CA" sz="2400" dirty="0" smtClean="0">
                <a:solidFill>
                  <a:srgbClr val="FF0000"/>
                </a:solidFill>
              </a:rPr>
              <a:t>Some common meals are mushroom soup and </a:t>
            </a:r>
            <a:r>
              <a:rPr lang="en-CA" sz="2400" dirty="0" err="1" smtClean="0">
                <a:solidFill>
                  <a:srgbClr val="FF0000"/>
                </a:solidFill>
              </a:rPr>
              <a:t>matsutake</a:t>
            </a:r>
            <a:r>
              <a:rPr lang="en-CA" sz="2400" dirty="0" smtClean="0">
                <a:solidFill>
                  <a:srgbClr val="FF0000"/>
                </a:solidFill>
              </a:rPr>
              <a:t> </a:t>
            </a:r>
            <a:r>
              <a:rPr lang="en-CA" sz="2400" dirty="0" err="1" smtClean="0">
                <a:solidFill>
                  <a:srgbClr val="FF0000"/>
                </a:solidFill>
              </a:rPr>
              <a:t>gohan</a:t>
            </a:r>
            <a:r>
              <a:rPr lang="en-CA" sz="2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CA" sz="2400" dirty="0" err="1" smtClean="0">
                <a:solidFill>
                  <a:srgbClr val="FF0000"/>
                </a:solidFill>
              </a:rPr>
              <a:t>Matsutake</a:t>
            </a:r>
            <a:r>
              <a:rPr lang="en-CA" sz="2400" dirty="0" smtClean="0">
                <a:solidFill>
                  <a:srgbClr val="FF0000"/>
                </a:solidFill>
              </a:rPr>
              <a:t> </a:t>
            </a:r>
            <a:r>
              <a:rPr lang="en-CA" sz="2400" dirty="0" err="1" smtClean="0">
                <a:solidFill>
                  <a:srgbClr val="FF0000"/>
                </a:solidFill>
              </a:rPr>
              <a:t>gohan</a:t>
            </a:r>
            <a:r>
              <a:rPr lang="en-CA" sz="2400" dirty="0" smtClean="0">
                <a:solidFill>
                  <a:srgbClr val="FF0000"/>
                </a:solidFill>
              </a:rPr>
              <a:t> is seasoned rice cooked with </a:t>
            </a:r>
            <a:r>
              <a:rPr lang="en-CA" sz="2400" dirty="0" err="1" smtClean="0">
                <a:solidFill>
                  <a:srgbClr val="FF0000"/>
                </a:solidFill>
              </a:rPr>
              <a:t>matsutake</a:t>
            </a:r>
            <a:r>
              <a:rPr lang="en-CA" sz="2400" dirty="0" smtClean="0">
                <a:solidFill>
                  <a:srgbClr val="FF0000"/>
                </a:solidFill>
              </a:rPr>
              <a:t> mushrooms.</a:t>
            </a:r>
          </a:p>
          <a:p>
            <a:r>
              <a:rPr lang="en-CA" sz="2400" dirty="0" err="1" smtClean="0">
                <a:solidFill>
                  <a:srgbClr val="FF0000"/>
                </a:solidFill>
              </a:rPr>
              <a:t>Kuri</a:t>
            </a:r>
            <a:r>
              <a:rPr lang="en-CA" sz="2400" dirty="0" smtClean="0">
                <a:solidFill>
                  <a:srgbClr val="FF0000"/>
                </a:solidFill>
              </a:rPr>
              <a:t> </a:t>
            </a:r>
            <a:r>
              <a:rPr lang="en-CA" sz="2400" dirty="0" err="1" smtClean="0">
                <a:solidFill>
                  <a:srgbClr val="FF0000"/>
                </a:solidFill>
              </a:rPr>
              <a:t>gohan</a:t>
            </a:r>
            <a:r>
              <a:rPr lang="en-CA" sz="2400" dirty="0" smtClean="0">
                <a:solidFill>
                  <a:srgbClr val="FF0000"/>
                </a:solidFill>
              </a:rPr>
              <a:t> is also another food. </a:t>
            </a:r>
          </a:p>
          <a:p>
            <a:r>
              <a:rPr lang="en-CA" sz="2400" dirty="0" smtClean="0">
                <a:solidFill>
                  <a:srgbClr val="FF0000"/>
                </a:solidFill>
              </a:rPr>
              <a:t>“</a:t>
            </a:r>
            <a:r>
              <a:rPr lang="en-CA" sz="2400" dirty="0" err="1" smtClean="0">
                <a:solidFill>
                  <a:srgbClr val="FF0000"/>
                </a:solidFill>
              </a:rPr>
              <a:t>Kuri</a:t>
            </a:r>
            <a:r>
              <a:rPr lang="en-CA" sz="2400" dirty="0" smtClean="0">
                <a:solidFill>
                  <a:srgbClr val="FF0000"/>
                </a:solidFill>
              </a:rPr>
              <a:t>” is the </a:t>
            </a:r>
            <a:r>
              <a:rPr lang="en-CA" sz="2400" dirty="0" err="1" smtClean="0">
                <a:solidFill>
                  <a:srgbClr val="FF0000"/>
                </a:solidFill>
              </a:rPr>
              <a:t>japanese</a:t>
            </a:r>
            <a:r>
              <a:rPr lang="en-CA" sz="2400" dirty="0" smtClean="0">
                <a:solidFill>
                  <a:srgbClr val="FF0000"/>
                </a:solidFill>
              </a:rPr>
              <a:t> word for chestnut.</a:t>
            </a:r>
            <a:endParaRPr lang="en-CA" sz="2400" dirty="0">
              <a:solidFill>
                <a:srgbClr val="FF0000"/>
              </a:solidFill>
            </a:endParaRPr>
          </a:p>
        </p:txBody>
      </p:sp>
      <p:pic>
        <p:nvPicPr>
          <p:cNvPr id="4" name="Picture 3" descr="japanese matsutake goh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5000636"/>
            <a:ext cx="2857510" cy="172405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japaneses kuri goh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5000636"/>
            <a:ext cx="2857500" cy="17192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u="sng" dirty="0" smtClean="0">
                <a:solidFill>
                  <a:srgbClr val="0066FF"/>
                </a:solidFill>
              </a:rPr>
              <a:t>Winter Food (</a:t>
            </a:r>
            <a:r>
              <a:rPr lang="en-CA" b="1" u="sng" dirty="0" err="1" smtClean="0">
                <a:solidFill>
                  <a:srgbClr val="0066FF"/>
                </a:solidFill>
              </a:rPr>
              <a:t>fuyu</a:t>
            </a:r>
            <a:r>
              <a:rPr lang="en-CA" b="1" u="sng" dirty="0" smtClean="0">
                <a:solidFill>
                  <a:srgbClr val="0066FF"/>
                </a:solidFill>
              </a:rPr>
              <a:t>)</a:t>
            </a:r>
            <a:endParaRPr lang="en-CA" b="1" u="sng" dirty="0">
              <a:solidFill>
                <a:srgbClr val="00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2757494"/>
          </a:xfrm>
        </p:spPr>
        <p:txBody>
          <a:bodyPr>
            <a:normAutofit/>
          </a:bodyPr>
          <a:lstStyle/>
          <a:p>
            <a:r>
              <a:rPr lang="en-CA" sz="2400" dirty="0" smtClean="0">
                <a:solidFill>
                  <a:srgbClr val="0066FF"/>
                </a:solidFill>
              </a:rPr>
              <a:t>People like hot foods a lot in this time of year.</a:t>
            </a:r>
          </a:p>
          <a:p>
            <a:r>
              <a:rPr lang="en-CA" sz="2400" dirty="0" smtClean="0">
                <a:solidFill>
                  <a:srgbClr val="0066FF"/>
                </a:solidFill>
              </a:rPr>
              <a:t>Soups are very commonly ate during winter.</a:t>
            </a:r>
          </a:p>
          <a:p>
            <a:r>
              <a:rPr lang="en-CA" sz="2400" dirty="0" err="1" smtClean="0">
                <a:solidFill>
                  <a:srgbClr val="0066FF"/>
                </a:solidFill>
              </a:rPr>
              <a:t>Oden</a:t>
            </a:r>
            <a:r>
              <a:rPr lang="en-CA" sz="2400" dirty="0" smtClean="0">
                <a:solidFill>
                  <a:srgbClr val="0066FF"/>
                </a:solidFill>
              </a:rPr>
              <a:t> is a very popular stew.</a:t>
            </a:r>
          </a:p>
          <a:p>
            <a:r>
              <a:rPr lang="en-CA" sz="2400" dirty="0" smtClean="0">
                <a:solidFill>
                  <a:srgbClr val="0066FF"/>
                </a:solidFill>
              </a:rPr>
              <a:t>Other soups are </a:t>
            </a:r>
            <a:r>
              <a:rPr lang="en-CA" sz="2400" dirty="0" err="1" smtClean="0">
                <a:solidFill>
                  <a:srgbClr val="0066FF"/>
                </a:solidFill>
              </a:rPr>
              <a:t>miso</a:t>
            </a:r>
            <a:r>
              <a:rPr lang="en-CA" sz="2400" dirty="0" smtClean="0">
                <a:solidFill>
                  <a:srgbClr val="0066FF"/>
                </a:solidFill>
              </a:rPr>
              <a:t> soup and ramen.</a:t>
            </a:r>
          </a:p>
          <a:p>
            <a:r>
              <a:rPr lang="en-CA" sz="2400" dirty="0" err="1" smtClean="0">
                <a:solidFill>
                  <a:srgbClr val="0066FF"/>
                </a:solidFill>
              </a:rPr>
              <a:t>Nikuman</a:t>
            </a:r>
            <a:r>
              <a:rPr lang="en-CA" sz="2400" dirty="0" smtClean="0">
                <a:solidFill>
                  <a:srgbClr val="0066FF"/>
                </a:solidFill>
              </a:rPr>
              <a:t> is another food. It is a steamed cake with seasoned ground pork filling.</a:t>
            </a:r>
          </a:p>
          <a:p>
            <a:endParaRPr lang="en-CA" sz="2400" dirty="0">
              <a:solidFill>
                <a:srgbClr val="0066FF"/>
              </a:solidFill>
            </a:endParaRPr>
          </a:p>
        </p:txBody>
      </p:sp>
      <p:pic>
        <p:nvPicPr>
          <p:cNvPr id="4" name="Picture 3" descr="Japanese od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286256"/>
            <a:ext cx="3571900" cy="23390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japanese niku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4429132"/>
            <a:ext cx="3071834" cy="216948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u="sng" dirty="0" smtClean="0">
                <a:solidFill>
                  <a:srgbClr val="F4D518"/>
                </a:solidFill>
              </a:rPr>
              <a:t>Chopsticks</a:t>
            </a:r>
            <a:endParaRPr lang="en-CA" b="1" u="sng" dirty="0">
              <a:solidFill>
                <a:srgbClr val="F4D51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3400436"/>
          </a:xfrm>
        </p:spPr>
        <p:txBody>
          <a:bodyPr>
            <a:normAutofit/>
          </a:bodyPr>
          <a:lstStyle/>
          <a:p>
            <a:r>
              <a:rPr lang="en-CA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Chopsticks are never left sticking vertically into rice because this resembles an incense.</a:t>
            </a:r>
          </a:p>
          <a:p>
            <a:r>
              <a:rPr lang="en-CA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Using chopsticks to spear your food is highly frowned upon.</a:t>
            </a:r>
          </a:p>
          <a:p>
            <a:r>
              <a:rPr lang="en-CA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It is very bad manners to bite on your chopsticks.</a:t>
            </a:r>
          </a:p>
          <a:p>
            <a:r>
              <a:rPr lang="en-CA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Commonly made of bamboo or plastic. Can also be made of metal, bone, ivory, and wood.</a:t>
            </a:r>
          </a:p>
          <a:p>
            <a:r>
              <a:rPr lang="en-CA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Japanese chopsticks are pointed at the end.</a:t>
            </a:r>
          </a:p>
          <a:p>
            <a:endParaRPr lang="en-CA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 descr="Japanese chopstic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5072074"/>
            <a:ext cx="6054742" cy="14853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u="sng" dirty="0" smtClean="0">
                <a:solidFill>
                  <a:srgbClr val="00FFCC"/>
                </a:solidFill>
              </a:rPr>
              <a:t>Interesting Facts</a:t>
            </a:r>
            <a:endParaRPr lang="en-CA" b="1" u="sng" dirty="0">
              <a:solidFill>
                <a:srgbClr val="00FF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971544"/>
          </a:xfrm>
        </p:spPr>
        <p:txBody>
          <a:bodyPr>
            <a:normAutofit/>
          </a:bodyPr>
          <a:lstStyle/>
          <a:p>
            <a:r>
              <a:rPr lang="en-CA" sz="2400" dirty="0" smtClean="0">
                <a:solidFill>
                  <a:srgbClr val="00FFCC"/>
                </a:solidFill>
              </a:rPr>
              <a:t>You can make art out of sushi.</a:t>
            </a:r>
            <a:endParaRPr lang="en-CA" sz="2400" dirty="0">
              <a:solidFill>
                <a:srgbClr val="00FFCC"/>
              </a:solidFill>
            </a:endParaRPr>
          </a:p>
        </p:txBody>
      </p:sp>
      <p:pic>
        <p:nvPicPr>
          <p:cNvPr id="4" name="Picture 3" descr="japanese 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643182"/>
            <a:ext cx="4276725" cy="32289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Bibliography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http://</a:t>
            </a:r>
            <a:r>
              <a:rPr lang="en-CA" dirty="0" smtClean="0">
                <a:hlinkClick r:id="rId2"/>
              </a:rPr>
              <a:t>japanesefood.about.com</a:t>
            </a:r>
            <a:endParaRPr lang="en-CA" dirty="0" smtClean="0"/>
          </a:p>
          <a:p>
            <a:r>
              <a:rPr lang="en-CA" smtClean="0">
                <a:hlinkClick r:id="rId3"/>
              </a:rPr>
              <a:t>www.wikipedia.com</a:t>
            </a:r>
            <a:endParaRPr lang="en-CA" smtClean="0"/>
          </a:p>
          <a:p>
            <a:endParaRPr lang="en-C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330</TotalTime>
  <Words>303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Japanese Cuisine</vt:lpstr>
      <vt:lpstr>Spring Food (haru)</vt:lpstr>
      <vt:lpstr>Summer Food (natsu)</vt:lpstr>
      <vt:lpstr>Fall Food (aki)</vt:lpstr>
      <vt:lpstr>Winter Food (fuyu)</vt:lpstr>
      <vt:lpstr>Chopsticks</vt:lpstr>
      <vt:lpstr>Interesting Facts</vt:lpstr>
      <vt:lpstr>Bibliography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Cuisine</dc:title>
  <dc:creator>Devon</dc:creator>
  <cp:lastModifiedBy>Devon</cp:lastModifiedBy>
  <cp:revision>4</cp:revision>
  <dcterms:created xsi:type="dcterms:W3CDTF">2010-01-06T00:51:32Z</dcterms:created>
  <dcterms:modified xsi:type="dcterms:W3CDTF">2010-01-06T06:21:32Z</dcterms:modified>
</cp:coreProperties>
</file>